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Relationship Id="rId4" Type="http://schemas.openxmlformats.org/officeDocument/2006/relationships/image" Target="../media/image1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3.jpg"/><Relationship Id="rId5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LED Matrix</a:t>
            </a:r>
            <a:br>
              <a:rPr lang="en"/>
            </a:br>
            <a:r>
              <a:rPr lang="en"/>
              <a:t>15 Pixel LED Matrix mit ESP8266</a:t>
            </a:r>
          </a:p>
        </p:txBody>
      </p:sp>
      <p:pic>
        <p:nvPicPr>
          <p:cNvPr descr="IMG_0304.JPG" id="55" name="Shape 55"/>
          <p:cNvPicPr preferRelativeResize="0"/>
          <p:nvPr/>
        </p:nvPicPr>
        <p:blipFill rotWithShape="1">
          <a:blip r:embed="rId3">
            <a:alphaModFix/>
          </a:blip>
          <a:srcRect b="7813" l="0" r="0" t="7813"/>
          <a:stretch/>
        </p:blipFill>
        <p:spPr>
          <a:xfrm flipH="1">
            <a:off x="4" y="0"/>
            <a:ext cx="457199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0281.JPG" id="128" name="Shape 128"/>
          <p:cNvPicPr preferRelativeResize="0"/>
          <p:nvPr/>
        </p:nvPicPr>
        <p:blipFill rotWithShape="1">
          <a:blip r:embed="rId3">
            <a:alphaModFix/>
          </a:blip>
          <a:srcRect b="12599" l="9554" r="16090" t="3345"/>
          <a:stretch/>
        </p:blipFill>
        <p:spPr>
          <a:xfrm rot="-5400000">
            <a:off x="3344313" y="-511512"/>
            <a:ext cx="2817899" cy="4247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0281.JPG" id="129" name="Shape 129"/>
          <p:cNvPicPr preferRelativeResize="0"/>
          <p:nvPr/>
        </p:nvPicPr>
        <p:blipFill rotWithShape="1">
          <a:blip r:embed="rId4">
            <a:alphaModFix/>
          </a:blip>
          <a:srcRect b="50212" l="20072" r="28234" t="29168"/>
          <a:stretch/>
        </p:blipFill>
        <p:spPr>
          <a:xfrm rot="-5400000">
            <a:off x="6376000" y="937926"/>
            <a:ext cx="3137948" cy="1668899"/>
          </a:xfrm>
          <a:prstGeom prst="rect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30" name="Shape 130"/>
          <p:cNvSpPr/>
          <p:nvPr/>
        </p:nvSpPr>
        <p:spPr>
          <a:xfrm>
            <a:off x="7650175" y="513175"/>
            <a:ext cx="489600" cy="539700"/>
          </a:xfrm>
          <a:prstGeom prst="ellipse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7650175" y="1545000"/>
            <a:ext cx="489600" cy="539700"/>
          </a:xfrm>
          <a:prstGeom prst="ellipse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7650175" y="2576825"/>
            <a:ext cx="489600" cy="539700"/>
          </a:xfrm>
          <a:prstGeom prst="ellipse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IMG_0281.JPG" id="133" name="Shape 133"/>
          <p:cNvPicPr preferRelativeResize="0"/>
          <p:nvPr/>
        </p:nvPicPr>
        <p:blipFill rotWithShape="1">
          <a:blip r:embed="rId3">
            <a:alphaModFix/>
          </a:blip>
          <a:srcRect b="64392" l="51555" r="25646" t="8619"/>
          <a:stretch/>
        </p:blipFill>
        <p:spPr>
          <a:xfrm rot="-5400000">
            <a:off x="609836" y="-140386"/>
            <a:ext cx="1367174" cy="2158197"/>
          </a:xfrm>
          <a:prstGeom prst="rect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34" name="Shape 134"/>
          <p:cNvSpPr/>
          <p:nvPr/>
        </p:nvSpPr>
        <p:spPr>
          <a:xfrm>
            <a:off x="1366750" y="717300"/>
            <a:ext cx="489600" cy="539700"/>
          </a:xfrm>
          <a:prstGeom prst="ellipse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" name="Shape 135"/>
          <p:cNvSpPr txBox="1"/>
          <p:nvPr/>
        </p:nvSpPr>
        <p:spPr>
          <a:xfrm>
            <a:off x="2712175" y="3251650"/>
            <a:ext cx="4256700" cy="10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</a:rPr>
              <a:t>LED Streifen aufkleben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</a:rPr>
              <a:t>Die Pfeile auf den LED Streifen müssen alle in die selbe Richtung zeigen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214325" y="1785625"/>
            <a:ext cx="2158200" cy="17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</a:rPr>
              <a:t>Drähte auf der Seite mit Din anlöten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265512" y="219850"/>
            <a:ext cx="4045200" cy="1506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Testen</a:t>
            </a:r>
          </a:p>
        </p:txBody>
      </p:sp>
      <p:pic>
        <p:nvPicPr>
          <p:cNvPr descr="IMG_0284.JPG" id="142" name="Shape 142"/>
          <p:cNvPicPr preferRelativeResize="0"/>
          <p:nvPr/>
        </p:nvPicPr>
        <p:blipFill rotWithShape="1">
          <a:blip r:embed="rId3">
            <a:alphaModFix/>
          </a:blip>
          <a:srcRect b="12577" l="0" r="0" t="9255"/>
          <a:stretch/>
        </p:blipFill>
        <p:spPr>
          <a:xfrm rot="-5400000">
            <a:off x="3889763" y="-108659"/>
            <a:ext cx="5145573" cy="5362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duino01.png" id="147" name="Shape 147"/>
          <p:cNvPicPr preferRelativeResize="0"/>
          <p:nvPr/>
        </p:nvPicPr>
        <p:blipFill rotWithShape="1">
          <a:blip r:embed="rId3">
            <a:alphaModFix/>
          </a:blip>
          <a:srcRect b="38849" l="0" r="76170" t="0"/>
          <a:stretch/>
        </p:blipFill>
        <p:spPr>
          <a:xfrm>
            <a:off x="152400" y="152400"/>
            <a:ext cx="2159226" cy="31166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duino02.PNG" id="148" name="Shape 148"/>
          <p:cNvPicPr preferRelativeResize="0"/>
          <p:nvPr/>
        </p:nvPicPr>
        <p:blipFill rotWithShape="1">
          <a:blip r:embed="rId4">
            <a:alphaModFix/>
          </a:blip>
          <a:srcRect b="35719" l="0" r="29032" t="8616"/>
          <a:stretch/>
        </p:blipFill>
        <p:spPr>
          <a:xfrm>
            <a:off x="2475225" y="152400"/>
            <a:ext cx="3919525" cy="2689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duino03.png" id="149" name="Shape 149"/>
          <p:cNvPicPr preferRelativeResize="0"/>
          <p:nvPr/>
        </p:nvPicPr>
        <p:blipFill rotWithShape="1">
          <a:blip r:embed="rId5">
            <a:alphaModFix/>
          </a:blip>
          <a:srcRect b="0" l="11740" r="34304" t="0"/>
          <a:stretch/>
        </p:blipFill>
        <p:spPr>
          <a:xfrm>
            <a:off x="6939300" y="152400"/>
            <a:ext cx="1813593" cy="268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3009650" y="850325"/>
            <a:ext cx="489600" cy="539700"/>
          </a:xfrm>
          <a:prstGeom prst="ellipse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" name="Shape 151"/>
          <p:cNvSpPr/>
          <p:nvPr/>
        </p:nvSpPr>
        <p:spPr>
          <a:xfrm>
            <a:off x="4507050" y="1904325"/>
            <a:ext cx="489600" cy="539700"/>
          </a:xfrm>
          <a:prstGeom prst="ellipse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265512" y="219850"/>
            <a:ext cx="4045200" cy="1506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Platine einbauen</a:t>
            </a:r>
          </a:p>
        </p:txBody>
      </p:sp>
      <p:pic>
        <p:nvPicPr>
          <p:cNvPr descr="IMG_0286.JPG" id="157" name="Shape 157"/>
          <p:cNvPicPr preferRelativeResize="0"/>
          <p:nvPr/>
        </p:nvPicPr>
        <p:blipFill rotWithShape="1">
          <a:blip r:embed="rId3">
            <a:alphaModFix/>
          </a:blip>
          <a:srcRect b="16119" l="6829" r="10086" t="12650"/>
          <a:stretch/>
        </p:blipFill>
        <p:spPr>
          <a:xfrm rot="5400000">
            <a:off x="3648238" y="-367038"/>
            <a:ext cx="5128723" cy="586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265512" y="219850"/>
            <a:ext cx="4045200" cy="1506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Buttons</a:t>
            </a:r>
          </a:p>
        </p:txBody>
      </p:sp>
      <p:pic>
        <p:nvPicPr>
          <p:cNvPr descr="IMG_0274.JPG" id="61" name="Shape 61"/>
          <p:cNvPicPr preferRelativeResize="0"/>
          <p:nvPr/>
        </p:nvPicPr>
        <p:blipFill rotWithShape="1">
          <a:blip r:embed="rId3">
            <a:alphaModFix/>
          </a:blip>
          <a:srcRect b="0" l="14016" r="18693" t="0"/>
          <a:stretch/>
        </p:blipFill>
        <p:spPr>
          <a:xfrm>
            <a:off x="4529400" y="0"/>
            <a:ext cx="46145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0272.JPG" id="66" name="Shape 66"/>
          <p:cNvPicPr preferRelativeResize="0"/>
          <p:nvPr/>
        </p:nvPicPr>
        <p:blipFill rotWithShape="1">
          <a:blip r:embed="rId3">
            <a:alphaModFix/>
          </a:blip>
          <a:srcRect b="9661" l="28693" r="28184" t="13106"/>
          <a:stretch/>
        </p:blipFill>
        <p:spPr>
          <a:xfrm>
            <a:off x="3290812" y="373050"/>
            <a:ext cx="1675335" cy="22504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0276.JPG" id="67" name="Shape 67"/>
          <p:cNvPicPr preferRelativeResize="0"/>
          <p:nvPr/>
        </p:nvPicPr>
        <p:blipFill rotWithShape="1">
          <a:blip r:embed="rId4">
            <a:alphaModFix/>
          </a:blip>
          <a:srcRect b="17338" l="27500" r="39112" t="17501"/>
          <a:stretch/>
        </p:blipFill>
        <p:spPr>
          <a:xfrm>
            <a:off x="416599" y="343474"/>
            <a:ext cx="1147151" cy="1679174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/>
        </p:nvSpPr>
        <p:spPr>
          <a:xfrm>
            <a:off x="416600" y="2089125"/>
            <a:ext cx="17706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</a:rPr>
              <a:t>Die vier orangen Drähte abisolieren und verzinnen</a:t>
            </a:r>
          </a:p>
        </p:txBody>
      </p:sp>
      <p:pic>
        <p:nvPicPr>
          <p:cNvPr descr="IMG_0284.JPG" id="69" name="Shape 69"/>
          <p:cNvPicPr preferRelativeResize="0"/>
          <p:nvPr/>
        </p:nvPicPr>
        <p:blipFill rotWithShape="1">
          <a:blip r:embed="rId5">
            <a:alphaModFix/>
          </a:blip>
          <a:srcRect b="62909" l="52027" r="28114" t="21512"/>
          <a:stretch/>
        </p:blipFill>
        <p:spPr>
          <a:xfrm rot="-5400000">
            <a:off x="5131020" y="577648"/>
            <a:ext cx="2250451" cy="184124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Shape 70"/>
          <p:cNvSpPr txBox="1"/>
          <p:nvPr/>
        </p:nvSpPr>
        <p:spPr>
          <a:xfrm>
            <a:off x="3290825" y="2810575"/>
            <a:ext cx="38862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</a:rPr>
              <a:t>Die drei Buttons und die Drähte an die Platine anlöten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265512" y="219850"/>
            <a:ext cx="4045200" cy="1506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Pinheader auflöten</a:t>
            </a:r>
          </a:p>
        </p:txBody>
      </p:sp>
      <p:pic>
        <p:nvPicPr>
          <p:cNvPr descr="IMG_0207.JPG" id="76" name="Shape 76"/>
          <p:cNvPicPr preferRelativeResize="0"/>
          <p:nvPr/>
        </p:nvPicPr>
        <p:blipFill rotWithShape="1">
          <a:blip r:embed="rId3">
            <a:alphaModFix/>
          </a:blip>
          <a:srcRect b="0" l="18609" r="15095" t="0"/>
          <a:stretch/>
        </p:blipFill>
        <p:spPr>
          <a:xfrm>
            <a:off x="4597675" y="0"/>
            <a:ext cx="454632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0193.JPG" id="81" name="Shape 81"/>
          <p:cNvPicPr preferRelativeResize="0"/>
          <p:nvPr/>
        </p:nvPicPr>
        <p:blipFill rotWithShape="1">
          <a:blip r:embed="rId3">
            <a:alphaModFix/>
          </a:blip>
          <a:srcRect b="14567" l="16570" r="6251" t="13495"/>
          <a:stretch/>
        </p:blipFill>
        <p:spPr>
          <a:xfrm>
            <a:off x="236500" y="524700"/>
            <a:ext cx="1670150" cy="2075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0262.JPG" id="82" name="Shape 82"/>
          <p:cNvPicPr preferRelativeResize="0"/>
          <p:nvPr/>
        </p:nvPicPr>
        <p:blipFill rotWithShape="1">
          <a:blip r:embed="rId4">
            <a:alphaModFix/>
          </a:blip>
          <a:srcRect b="30499" l="34758" r="28346" t="20639"/>
          <a:stretch/>
        </p:blipFill>
        <p:spPr>
          <a:xfrm>
            <a:off x="2246550" y="521028"/>
            <a:ext cx="2089584" cy="20755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0207.JPG" id="83" name="Shape 83"/>
          <p:cNvPicPr preferRelativeResize="0"/>
          <p:nvPr/>
        </p:nvPicPr>
        <p:blipFill rotWithShape="1">
          <a:blip r:embed="rId5">
            <a:alphaModFix/>
          </a:blip>
          <a:srcRect b="5829" l="16513" r="9962" t="0"/>
          <a:stretch/>
        </p:blipFill>
        <p:spPr>
          <a:xfrm>
            <a:off x="5239549" y="524700"/>
            <a:ext cx="3310776" cy="318052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/>
          <p:nvPr/>
        </p:nvSpPr>
        <p:spPr>
          <a:xfrm>
            <a:off x="187525" y="2722275"/>
            <a:ext cx="1948200" cy="12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</a:rPr>
              <a:t>Microcontroller</a:t>
            </a:r>
          </a:p>
        </p:txBody>
      </p:sp>
      <p:sp>
        <p:nvSpPr>
          <p:cNvPr id="85" name="Shape 85"/>
          <p:cNvSpPr txBox="1"/>
          <p:nvPr/>
        </p:nvSpPr>
        <p:spPr>
          <a:xfrm>
            <a:off x="2187450" y="2722275"/>
            <a:ext cx="1948200" cy="12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</a:rPr>
              <a:t>Levelshifter</a:t>
            </a:r>
          </a:p>
        </p:txBody>
      </p:sp>
      <p:sp>
        <p:nvSpPr>
          <p:cNvPr id="86" name="Shape 86"/>
          <p:cNvSpPr txBox="1"/>
          <p:nvPr/>
        </p:nvSpPr>
        <p:spPr>
          <a:xfrm>
            <a:off x="5239550" y="3776275"/>
            <a:ext cx="33108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</a:rPr>
              <a:t>Pinheader und Platine auf eine Steckplatine stecken und anlöten.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</a:rPr>
              <a:t>Das Bauteil darf nicht zu heiss werden!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0196.JPG" id="91" name="Shape 91"/>
          <p:cNvPicPr preferRelativeResize="0"/>
          <p:nvPr/>
        </p:nvPicPr>
        <p:blipFill rotWithShape="1">
          <a:blip r:embed="rId3">
            <a:alphaModFix/>
          </a:blip>
          <a:srcRect b="30604" l="14945" r="13375" t="20521"/>
          <a:stretch/>
        </p:blipFill>
        <p:spPr>
          <a:xfrm>
            <a:off x="369500" y="702075"/>
            <a:ext cx="2601323" cy="2364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0263.JPG" id="92" name="Shape 92"/>
          <p:cNvPicPr preferRelativeResize="0"/>
          <p:nvPr/>
        </p:nvPicPr>
        <p:blipFill rotWithShape="1">
          <a:blip r:embed="rId4">
            <a:alphaModFix/>
          </a:blip>
          <a:srcRect b="41100" l="26292" r="26561" t="12294"/>
          <a:stretch/>
        </p:blipFill>
        <p:spPr>
          <a:xfrm>
            <a:off x="3527850" y="672500"/>
            <a:ext cx="3189749" cy="23648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 txBox="1"/>
          <p:nvPr/>
        </p:nvSpPr>
        <p:spPr>
          <a:xfrm>
            <a:off x="3468725" y="3173075"/>
            <a:ext cx="2857500" cy="12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</a:rPr>
              <a:t>Einbaurichtung beachten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265512" y="219850"/>
            <a:ext cx="4045200" cy="1506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/>
              <a:t>Platine löten</a:t>
            </a:r>
          </a:p>
        </p:txBody>
      </p:sp>
      <p:pic>
        <p:nvPicPr>
          <p:cNvPr descr="IMG_0267.JPG" id="99" name="Shape 99"/>
          <p:cNvPicPr preferRelativeResize="0"/>
          <p:nvPr/>
        </p:nvPicPr>
        <p:blipFill rotWithShape="1">
          <a:blip r:embed="rId3">
            <a:alphaModFix/>
          </a:blip>
          <a:srcRect b="4482" l="0" r="0" t="10786"/>
          <a:stretch/>
        </p:blipFill>
        <p:spPr>
          <a:xfrm rot="10800000">
            <a:off x="4591173" y="-4232"/>
            <a:ext cx="45528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0270.JPG" id="104" name="Shape 104"/>
          <p:cNvPicPr preferRelativeResize="0"/>
          <p:nvPr/>
        </p:nvPicPr>
        <p:blipFill rotWithShape="1">
          <a:blip r:embed="rId3">
            <a:alphaModFix/>
          </a:blip>
          <a:srcRect b="21033" l="1215" r="-19" t="22698"/>
          <a:stretch/>
        </p:blipFill>
        <p:spPr>
          <a:xfrm>
            <a:off x="2413137" y="1346149"/>
            <a:ext cx="3503573" cy="26604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0270.JPG" id="105" name="Shape 105"/>
          <p:cNvPicPr preferRelativeResize="0"/>
          <p:nvPr/>
        </p:nvPicPr>
        <p:blipFill rotWithShape="1">
          <a:blip r:embed="rId3">
            <a:alphaModFix/>
          </a:blip>
          <a:srcRect b="50866" l="40820" r="23397" t="29563"/>
          <a:stretch/>
        </p:blipFill>
        <p:spPr>
          <a:xfrm>
            <a:off x="6061099" y="192149"/>
            <a:ext cx="2807001" cy="2047047"/>
          </a:xfrm>
          <a:prstGeom prst="rect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IMG_0270.JPG" id="106" name="Shape 106"/>
          <p:cNvPicPr preferRelativeResize="0"/>
          <p:nvPr/>
        </p:nvPicPr>
        <p:blipFill rotWithShape="1">
          <a:blip r:embed="rId3">
            <a:alphaModFix/>
          </a:blip>
          <a:srcRect b="55921" l="23063" r="57249" t="31756"/>
          <a:stretch/>
        </p:blipFill>
        <p:spPr>
          <a:xfrm>
            <a:off x="214325" y="243874"/>
            <a:ext cx="2054426" cy="1714498"/>
          </a:xfrm>
          <a:prstGeom prst="rect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07" name="Shape 107"/>
          <p:cNvSpPr txBox="1"/>
          <p:nvPr/>
        </p:nvSpPr>
        <p:spPr>
          <a:xfrm>
            <a:off x="172525" y="2012850"/>
            <a:ext cx="1907400" cy="12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</a:rPr>
              <a:t>Einbaurichtung beachten: Weisser Strich (Minus Pol) nach unten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6061100" y="2318625"/>
            <a:ext cx="2807100" cy="12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</a:rPr>
              <a:t>Einbaurichtung beachten: Pins mit HV1 nach links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3009650" y="2448900"/>
            <a:ext cx="3258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110" name="Shape 110"/>
          <p:cNvSpPr txBox="1"/>
          <p:nvPr/>
        </p:nvSpPr>
        <p:spPr>
          <a:xfrm>
            <a:off x="4944875" y="2606125"/>
            <a:ext cx="3258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111" name="Shape 111"/>
          <p:cNvSpPr txBox="1"/>
          <p:nvPr/>
        </p:nvSpPr>
        <p:spPr>
          <a:xfrm>
            <a:off x="4138750" y="2681850"/>
            <a:ext cx="3258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</a:t>
            </a:r>
          </a:p>
        </p:txBody>
      </p:sp>
      <p:sp>
        <p:nvSpPr>
          <p:cNvPr id="112" name="Shape 112"/>
          <p:cNvSpPr txBox="1"/>
          <p:nvPr/>
        </p:nvSpPr>
        <p:spPr>
          <a:xfrm>
            <a:off x="4944875" y="1884600"/>
            <a:ext cx="3258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113" name="Shape 113"/>
          <p:cNvSpPr txBox="1"/>
          <p:nvPr/>
        </p:nvSpPr>
        <p:spPr>
          <a:xfrm>
            <a:off x="3676775" y="3036450"/>
            <a:ext cx="3258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3676775" y="2239200"/>
            <a:ext cx="3258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115" name="Shape 115"/>
          <p:cNvSpPr txBox="1"/>
          <p:nvPr/>
        </p:nvSpPr>
        <p:spPr>
          <a:xfrm>
            <a:off x="3076725" y="1719500"/>
            <a:ext cx="3258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x="4335300" y="1298225"/>
            <a:ext cx="3258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sp>
        <p:nvSpPr>
          <p:cNvPr id="117" name="Shape 117"/>
          <p:cNvSpPr txBox="1"/>
          <p:nvPr/>
        </p:nvSpPr>
        <p:spPr>
          <a:xfrm>
            <a:off x="2447825" y="4065475"/>
            <a:ext cx="2922300" cy="9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</a:rPr>
              <a:t>Bauteile in angegebener Reihenfolge einlöten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265512" y="219850"/>
            <a:ext cx="4045200" cy="1506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LED Panel</a:t>
            </a:r>
          </a:p>
        </p:txBody>
      </p:sp>
      <p:pic>
        <p:nvPicPr>
          <p:cNvPr descr="IMG_0280.JPG" id="123" name="Shape 123"/>
          <p:cNvPicPr preferRelativeResize="0"/>
          <p:nvPr/>
        </p:nvPicPr>
        <p:blipFill rotWithShape="1">
          <a:blip r:embed="rId3">
            <a:alphaModFix/>
          </a:blip>
          <a:srcRect b="0" l="4244" r="7509" t="0"/>
          <a:stretch/>
        </p:blipFill>
        <p:spPr>
          <a:xfrm>
            <a:off x="4566774" y="0"/>
            <a:ext cx="4577223" cy="389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